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40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6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7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3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2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7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50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4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94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541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91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5CB6-4B1C-44CF-9390-C5778D74F526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6DF01-5D23-4965-AAF0-0A8B98971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11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78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330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5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065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7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05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08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68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114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234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28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2518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Экран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Киняйкина</dc:creator>
  <cp:lastModifiedBy>Киняйкина</cp:lastModifiedBy>
  <cp:revision>4</cp:revision>
  <dcterms:created xsi:type="dcterms:W3CDTF">2018-08-17T09:43:57Z</dcterms:created>
  <dcterms:modified xsi:type="dcterms:W3CDTF">2018-10-04T07:56:37Z</dcterms:modified>
</cp:coreProperties>
</file>